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60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8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9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20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11/128/810/128810114_7.jpg" TargetMode="External"/><Relationship Id="rId3" Type="http://schemas.openxmlformats.org/officeDocument/2006/relationships/hyperlink" Target="http://img1.liveinternet.ru/images/attach/c/11/128/810/128810109_2.jpg" TargetMode="External"/><Relationship Id="rId7" Type="http://schemas.openxmlformats.org/officeDocument/2006/relationships/hyperlink" Target="http://img1.liveinternet.ru/images/attach/c/11/128/810/128810113_6.jpg" TargetMode="External"/><Relationship Id="rId2" Type="http://schemas.openxmlformats.org/officeDocument/2006/relationships/hyperlink" Target="http://img0.liveinternet.ru/images/attach/c/11/128/810/128810108_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0.liveinternet.ru/images/attach/c/11/128/810/128810112_5.jpg" TargetMode="External"/><Relationship Id="rId11" Type="http://schemas.openxmlformats.org/officeDocument/2006/relationships/hyperlink" Target="http://img1.liveinternet.ru/images/attach/c/11/128/810/128810117_10.jpg" TargetMode="External"/><Relationship Id="rId5" Type="http://schemas.openxmlformats.org/officeDocument/2006/relationships/hyperlink" Target="http://img1.liveinternet.ru/images/attach/c/11/128/810/128810111_4.jpg" TargetMode="External"/><Relationship Id="rId10" Type="http://schemas.openxmlformats.org/officeDocument/2006/relationships/hyperlink" Target="http://img0.liveinternet.ru/images/attach/c/11/128/810/128810116_9.jpg" TargetMode="External"/><Relationship Id="rId4" Type="http://schemas.openxmlformats.org/officeDocument/2006/relationships/hyperlink" Target="http://img0.liveinternet.ru/images/attach/c/11/128/810/128810110_0.jpg" TargetMode="External"/><Relationship Id="rId9" Type="http://schemas.openxmlformats.org/officeDocument/2006/relationships/hyperlink" Target="http://img1.liveinternet.ru/images/attach/c/11/128/810/128810115_8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6.jpeg"/><Relationship Id="rId18" Type="http://schemas.openxmlformats.org/officeDocument/2006/relationships/slide" Target="slide11.xml"/><Relationship Id="rId3" Type="http://schemas.openxmlformats.org/officeDocument/2006/relationships/image" Target="../media/image1.jpeg"/><Relationship Id="rId21" Type="http://schemas.openxmlformats.org/officeDocument/2006/relationships/image" Target="../media/image10.jpeg"/><Relationship Id="rId7" Type="http://schemas.openxmlformats.org/officeDocument/2006/relationships/image" Target="../media/image3.jpeg"/><Relationship Id="rId12" Type="http://schemas.openxmlformats.org/officeDocument/2006/relationships/slide" Target="slide8.xml"/><Relationship Id="rId17" Type="http://schemas.openxmlformats.org/officeDocument/2006/relationships/image" Target="../media/image8.jpeg"/><Relationship Id="rId2" Type="http://schemas.openxmlformats.org/officeDocument/2006/relationships/slide" Target="slide3.xml"/><Relationship Id="rId16" Type="http://schemas.openxmlformats.org/officeDocument/2006/relationships/slide" Target="slide10.xml"/><Relationship Id="rId20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5" Type="http://schemas.openxmlformats.org/officeDocument/2006/relationships/image" Target="../media/image7.jpeg"/><Relationship Id="rId10" Type="http://schemas.openxmlformats.org/officeDocument/2006/relationships/slide" Target="slide7.xml"/><Relationship Id="rId19" Type="http://schemas.openxmlformats.org/officeDocument/2006/relationships/image" Target="../media/image9.jpeg"/><Relationship Id="rId4" Type="http://schemas.openxmlformats.org/officeDocument/2006/relationships/slide" Target="slide4.xml"/><Relationship Id="rId9" Type="http://schemas.openxmlformats.org/officeDocument/2006/relationships/image" Target="../media/image4.jpeg"/><Relationship Id="rId1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1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2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3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4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5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6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8.xml"/><Relationship Id="rId18" Type="http://schemas.openxmlformats.org/officeDocument/2006/relationships/image" Target="../media/image8.jpeg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17" Type="http://schemas.openxmlformats.org/officeDocument/2006/relationships/slide" Target="slide10.xml"/><Relationship Id="rId2" Type="http://schemas.openxmlformats.org/officeDocument/2006/relationships/image" Target="../media/image17.jpeg"/><Relationship Id="rId16" Type="http://schemas.openxmlformats.org/officeDocument/2006/relationships/image" Target="../media/image7.jpe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9.xml"/><Relationship Id="rId10" Type="http://schemas.openxmlformats.org/officeDocument/2006/relationships/image" Target="../media/image4.jpeg"/><Relationship Id="rId19" Type="http://schemas.openxmlformats.org/officeDocument/2006/relationships/slide" Target="slide11.xml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image" Target="../media/image6.jpeg"/><Relationship Id="rId2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971600" y="2143116"/>
            <a:ext cx="7886680" cy="4166204"/>
            <a:chOff x="1115616" y="2146448"/>
            <a:chExt cx="7165477" cy="454058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8763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88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Фразеологизмы</a:t>
              </a:r>
              <a:endParaRPr lang="ru-RU" sz="88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1945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 </a:t>
              </a: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составитель: </a:t>
              </a: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 Новосибирской 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2016</a:t>
              </a:r>
              <a:endParaRPr lang="ru-RU" dirty="0">
                <a:solidFill>
                  <a:srgbClr val="C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467544" y="548680"/>
            <a:ext cx="360040" cy="360040"/>
          </a:xfrm>
          <a:prstGeom prst="actionButtonInformatio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7072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множение 32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538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множение 32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5707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91680" y="857232"/>
            <a:ext cx="6480720" cy="1845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Информационные источники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Шаблон составлен из фигур программы </a:t>
            </a:r>
            <a:r>
              <a:rPr lang="en-US" sz="2400" dirty="0" smtClean="0">
                <a:solidFill>
                  <a:srgbClr val="C00000"/>
                </a:solidFill>
                <a:latin typeface="Monotype Corsiva" pitchFamily="66" charset="0"/>
              </a:rPr>
              <a:t>PowerPoint</a:t>
            </a:r>
            <a:endParaRPr lang="ru-RU" sz="24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Фразеологизмы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2"/>
              </a:rPr>
              <a:t>1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3"/>
              </a:rPr>
              <a:t>2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4"/>
              </a:rPr>
              <a:t>3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5"/>
              </a:rPr>
              <a:t>4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6"/>
              </a:rPr>
              <a:t>5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7"/>
              </a:rPr>
              <a:t>6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8"/>
              </a:rPr>
              <a:t>7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9"/>
              </a:rPr>
              <a:t>8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10"/>
              </a:rPr>
              <a:t>9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  <a:hlinkClick r:id="rId11"/>
              </a:rPr>
              <a:t>10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  <a:ea typeface="Calibri"/>
                <a:cs typeface="Times New Roman"/>
              </a:rPr>
              <a:t>   </a:t>
            </a:r>
          </a:p>
          <a:p>
            <a:pPr algn="ctr"/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Управляющая кнопка: возврат 2">
            <a:hlinkClick r:id="" action="ppaction://hlinkshowjump?jump=lastslideviewed" highlightClick="1"/>
          </p:cNvPr>
          <p:cNvSpPr/>
          <p:nvPr/>
        </p:nvSpPr>
        <p:spPr>
          <a:xfrm>
            <a:off x="8316416" y="6021288"/>
            <a:ext cx="360040" cy="360040"/>
          </a:xfrm>
          <a:prstGeom prst="actionButtonRetur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Фразеологизм - устойчивое сочетание слов, применяемое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 </a:t>
            </a:r>
            <a:r>
              <a:rPr lang="ru-RU" sz="2800" b="1" dirty="0">
                <a:solidFill>
                  <a:srgbClr val="C00000"/>
                </a:solidFill>
              </a:rPr>
              <a:t>определенной ситуации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 </a:t>
            </a:r>
            <a:r>
              <a:rPr lang="ru-RU" sz="2800" b="1" dirty="0">
                <a:solidFill>
                  <a:srgbClr val="C00000"/>
                </a:solidFill>
              </a:rPr>
              <a:t>выражающее смысл, 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не </a:t>
            </a:r>
            <a:r>
              <a:rPr lang="ru-RU" sz="2800" b="1" dirty="0">
                <a:solidFill>
                  <a:srgbClr val="C00000"/>
                </a:solidFill>
              </a:rPr>
              <a:t>связанный с каждым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из </a:t>
            </a:r>
            <a:r>
              <a:rPr lang="ru-RU" sz="2800" b="1" dirty="0">
                <a:solidFill>
                  <a:srgbClr val="C00000"/>
                </a:solidFill>
              </a:rPr>
              <a:t>употребленных слов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 </a:t>
            </a:r>
            <a:r>
              <a:rPr lang="ru-RU" sz="2800" b="1" dirty="0">
                <a:solidFill>
                  <a:srgbClr val="C00000"/>
                </a:solidFill>
              </a:rPr>
              <a:t>отдельности 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6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8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10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1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rId12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rId14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rId16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18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19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20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1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множение 2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929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1553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5244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3083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54044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116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2699792" y="1293210"/>
            <a:ext cx="5832647" cy="414747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1466974" y="1293210"/>
            <a:ext cx="1068384" cy="701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1472762" y="2153544"/>
            <a:ext cx="1068384" cy="70127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7" action="ppaction://hlinksldjump"/>
          </p:cNvPr>
          <p:cNvSpPr/>
          <p:nvPr/>
        </p:nvSpPr>
        <p:spPr>
          <a:xfrm>
            <a:off x="1475656" y="3013878"/>
            <a:ext cx="1068384" cy="701272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9" action="ppaction://hlinksldjump"/>
          </p:cNvPr>
          <p:cNvSpPr/>
          <p:nvPr/>
        </p:nvSpPr>
        <p:spPr>
          <a:xfrm>
            <a:off x="1478550" y="3874212"/>
            <a:ext cx="1068384" cy="701272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11" action="ppaction://hlinksldjump"/>
          </p:cNvPr>
          <p:cNvSpPr/>
          <p:nvPr/>
        </p:nvSpPr>
        <p:spPr>
          <a:xfrm>
            <a:off x="1469868" y="4734546"/>
            <a:ext cx="1068384" cy="701272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1481445" y="5594882"/>
            <a:ext cx="1068384" cy="701272"/>
          </a:xfrm>
          <a:prstGeom prst="rect">
            <a:avLst/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hlinkClick r:id="rId15" action="ppaction://hlinksldjump"/>
          </p:cNvPr>
          <p:cNvSpPr/>
          <p:nvPr/>
        </p:nvSpPr>
        <p:spPr>
          <a:xfrm>
            <a:off x="2699792" y="5594882"/>
            <a:ext cx="1068384" cy="701272"/>
          </a:xfrm>
          <a:prstGeom prst="rect">
            <a:avLst/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hlinkClick r:id="rId17" action="ppaction://hlinksldjump"/>
          </p:cNvPr>
          <p:cNvSpPr/>
          <p:nvPr/>
        </p:nvSpPr>
        <p:spPr>
          <a:xfrm>
            <a:off x="3923928" y="5594882"/>
            <a:ext cx="1068384" cy="701272"/>
          </a:xfrm>
          <a:prstGeom prst="rect">
            <a:avLst/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hlinkClick r:id="rId19" action="ppaction://hlinksldjump"/>
          </p:cNvPr>
          <p:cNvSpPr/>
          <p:nvPr/>
        </p:nvSpPr>
        <p:spPr>
          <a:xfrm>
            <a:off x="5148064" y="5594882"/>
            <a:ext cx="1068384" cy="701272"/>
          </a:xfrm>
          <a:prstGeom prst="rect">
            <a:avLst/>
          </a:prstGeom>
          <a:blipFill dpi="0" rotWithShape="1">
            <a:blip r:embed="rId2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hlinkClick r:id="rId21" action="ppaction://hlinksldjump"/>
          </p:cNvPr>
          <p:cNvSpPr/>
          <p:nvPr/>
        </p:nvSpPr>
        <p:spPr>
          <a:xfrm>
            <a:off x="6372200" y="5594882"/>
            <a:ext cx="1068384" cy="701272"/>
          </a:xfrm>
          <a:prstGeom prst="rect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>
            <a:hlinkClick r:id="" action="ppaction://hlinkshowjump?jump=endshow" highlightClick="1"/>
          </p:cNvPr>
          <p:cNvSpPr/>
          <p:nvPr/>
        </p:nvSpPr>
        <p:spPr>
          <a:xfrm>
            <a:off x="7884368" y="5675518"/>
            <a:ext cx="540000" cy="540000"/>
          </a:xfrm>
          <a:prstGeom prst="mathMultiply">
            <a:avLst/>
          </a:prstGeom>
          <a:solidFill>
            <a:srgbClr val="FFFF00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308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2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56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Фразеологизмы</dc:title>
  <dc:creator>Фокина Лидия Петровна</dc:creator>
  <cp:keywords>Дидактический материал</cp:keywords>
  <cp:lastModifiedBy>User</cp:lastModifiedBy>
  <cp:revision>12</cp:revision>
  <dcterms:created xsi:type="dcterms:W3CDTF">2014-07-06T18:18:01Z</dcterms:created>
  <dcterms:modified xsi:type="dcterms:W3CDTF">2016-11-28T18:03:23Z</dcterms:modified>
</cp:coreProperties>
</file>